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35800" cy="43200638"/>
  <p:notesSz cx="10693400" cy="15125700"/>
  <p:defaultTextStyle>
    <a:defPPr>
      <a:defRPr lang="tr-TR"/>
    </a:defPPr>
    <a:lvl1pPr marL="0" algn="l" defTabSz="2677363" rtl="0" eaLnBrk="1" latinLnBrk="0" hangingPunct="1">
      <a:defRPr sz="5270" kern="1200">
        <a:solidFill>
          <a:schemeClr val="tx1"/>
        </a:solidFill>
        <a:latin typeface="+mn-lt"/>
        <a:ea typeface="+mn-ea"/>
        <a:cs typeface="+mn-cs"/>
      </a:defRPr>
    </a:lvl1pPr>
    <a:lvl2pPr marL="1338682" algn="l" defTabSz="2677363" rtl="0" eaLnBrk="1" latinLnBrk="0" hangingPunct="1">
      <a:defRPr sz="5270" kern="1200">
        <a:solidFill>
          <a:schemeClr val="tx1"/>
        </a:solidFill>
        <a:latin typeface="+mn-lt"/>
        <a:ea typeface="+mn-ea"/>
        <a:cs typeface="+mn-cs"/>
      </a:defRPr>
    </a:lvl2pPr>
    <a:lvl3pPr marL="2677363" algn="l" defTabSz="2677363" rtl="0" eaLnBrk="1" latinLnBrk="0" hangingPunct="1">
      <a:defRPr sz="5270" kern="1200">
        <a:solidFill>
          <a:schemeClr val="tx1"/>
        </a:solidFill>
        <a:latin typeface="+mn-lt"/>
        <a:ea typeface="+mn-ea"/>
        <a:cs typeface="+mn-cs"/>
      </a:defRPr>
    </a:lvl3pPr>
    <a:lvl4pPr marL="4016045" algn="l" defTabSz="2677363" rtl="0" eaLnBrk="1" latinLnBrk="0" hangingPunct="1">
      <a:defRPr sz="5270" kern="1200">
        <a:solidFill>
          <a:schemeClr val="tx1"/>
        </a:solidFill>
        <a:latin typeface="+mn-lt"/>
        <a:ea typeface="+mn-ea"/>
        <a:cs typeface="+mn-cs"/>
      </a:defRPr>
    </a:lvl4pPr>
    <a:lvl5pPr marL="5354726" algn="l" defTabSz="2677363" rtl="0" eaLnBrk="1" latinLnBrk="0" hangingPunct="1">
      <a:defRPr sz="5270" kern="1200">
        <a:solidFill>
          <a:schemeClr val="tx1"/>
        </a:solidFill>
        <a:latin typeface="+mn-lt"/>
        <a:ea typeface="+mn-ea"/>
        <a:cs typeface="+mn-cs"/>
      </a:defRPr>
    </a:lvl5pPr>
    <a:lvl6pPr marL="6693408" algn="l" defTabSz="2677363" rtl="0" eaLnBrk="1" latinLnBrk="0" hangingPunct="1">
      <a:defRPr sz="5270" kern="1200">
        <a:solidFill>
          <a:schemeClr val="tx1"/>
        </a:solidFill>
        <a:latin typeface="+mn-lt"/>
        <a:ea typeface="+mn-ea"/>
        <a:cs typeface="+mn-cs"/>
      </a:defRPr>
    </a:lvl6pPr>
    <a:lvl7pPr marL="8032090" algn="l" defTabSz="2677363" rtl="0" eaLnBrk="1" latinLnBrk="0" hangingPunct="1">
      <a:defRPr sz="5270" kern="1200">
        <a:solidFill>
          <a:schemeClr val="tx1"/>
        </a:solidFill>
        <a:latin typeface="+mn-lt"/>
        <a:ea typeface="+mn-ea"/>
        <a:cs typeface="+mn-cs"/>
      </a:defRPr>
    </a:lvl7pPr>
    <a:lvl8pPr marL="9370771" algn="l" defTabSz="2677363" rtl="0" eaLnBrk="1" latinLnBrk="0" hangingPunct="1">
      <a:defRPr sz="5270" kern="1200">
        <a:solidFill>
          <a:schemeClr val="tx1"/>
        </a:solidFill>
        <a:latin typeface="+mn-lt"/>
        <a:ea typeface="+mn-ea"/>
        <a:cs typeface="+mn-cs"/>
      </a:defRPr>
    </a:lvl8pPr>
    <a:lvl9pPr marL="10709453" algn="l" defTabSz="2677363" rtl="0" eaLnBrk="1" latinLnBrk="0" hangingPunct="1">
      <a:defRPr sz="52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6" userDrawn="1">
          <p15:clr>
            <a:srgbClr val="A4A3A4"/>
          </p15:clr>
        </p15:guide>
        <p15:guide id="2" pos="6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588" y="132"/>
      </p:cViewPr>
      <p:guideLst>
        <p:guide orient="horz" pos="8226"/>
        <p:guide pos="65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3954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FEBF-3F9B-4393-AAA8-D1050B338A14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E259-E84D-45D1-BC91-5DD511C971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2157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2DCD-18AD-45E0-98F3-25C898C9A153}" type="datetimeFigureOut">
              <a:rPr lang="tr-TR" smtClean="0"/>
              <a:t>1.12.2023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1890713"/>
            <a:ext cx="383222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A93A-2CC2-4BA6-93A9-3DA3C3E5E3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43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A93A-2CC2-4BA6-93A9-3DA3C3E5E30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929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32686" y="13392200"/>
            <a:ext cx="275704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65370" y="24192359"/>
            <a:ext cx="22705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28172" y="40176596"/>
            <a:ext cx="10379456" cy="81099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21790" y="40176596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353776" y="40176596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1791" y="9936148"/>
            <a:ext cx="29192220" cy="2851242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028172" y="40176596"/>
            <a:ext cx="10379456" cy="81099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21790" y="40176596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353776" y="40176596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1791" y="1728026"/>
            <a:ext cx="29192220" cy="6912102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21791" y="9936148"/>
            <a:ext cx="14109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6704439" y="9936148"/>
            <a:ext cx="1410957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1028172" y="40176596"/>
            <a:ext cx="10379456" cy="81099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621790" y="40176596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23353776" y="40176596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1028172" y="40176596"/>
            <a:ext cx="10379456" cy="81099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254500" y="32039719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23353776" y="40176596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1028172" y="40176596"/>
            <a:ext cx="10379456" cy="81099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621790" y="40176596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23353776" y="40176596"/>
            <a:ext cx="7460234" cy="81099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" y="667"/>
            <a:ext cx="32400240" cy="43199304"/>
          </a:xfrm>
          <a:prstGeom prst="rect">
            <a:avLst/>
          </a:prstGeom>
        </p:spPr>
      </p:pic>
      <p:grpSp>
        <p:nvGrpSpPr>
          <p:cNvPr id="8" name="Grup 7"/>
          <p:cNvGrpSpPr/>
          <p:nvPr userDrawn="1"/>
        </p:nvGrpSpPr>
        <p:grpSpPr>
          <a:xfrm>
            <a:off x="359900" y="693679"/>
            <a:ext cx="4428000" cy="4356000"/>
            <a:chOff x="-2017572" y="528879"/>
            <a:chExt cx="1421663" cy="1407337"/>
          </a:xfrm>
        </p:grpSpPr>
        <p:sp>
          <p:nvSpPr>
            <p:cNvPr id="22" name="bg object 22"/>
            <p:cNvSpPr/>
            <p:nvPr/>
          </p:nvSpPr>
          <p:spPr>
            <a:xfrm>
              <a:off x="-1851612" y="607098"/>
              <a:ext cx="1191260" cy="1179195"/>
            </a:xfrm>
            <a:custGeom>
              <a:avLst/>
              <a:gdLst/>
              <a:ahLst/>
              <a:cxnLst/>
              <a:rect l="l" t="t" r="r" b="b"/>
              <a:pathLst>
                <a:path w="1191260" h="1179195">
                  <a:moveTo>
                    <a:pt x="595477" y="0"/>
                  </a:moveTo>
                  <a:lnTo>
                    <a:pt x="546640" y="1954"/>
                  </a:lnTo>
                  <a:lnTo>
                    <a:pt x="498889" y="7715"/>
                  </a:lnTo>
                  <a:lnTo>
                    <a:pt x="452379" y="17131"/>
                  </a:lnTo>
                  <a:lnTo>
                    <a:pt x="407263" y="30052"/>
                  </a:lnTo>
                  <a:lnTo>
                    <a:pt x="363693" y="46324"/>
                  </a:lnTo>
                  <a:lnTo>
                    <a:pt x="321824" y="65796"/>
                  </a:lnTo>
                  <a:lnTo>
                    <a:pt x="281808" y="88317"/>
                  </a:lnTo>
                  <a:lnTo>
                    <a:pt x="243799" y="113735"/>
                  </a:lnTo>
                  <a:lnTo>
                    <a:pt x="207949" y="141898"/>
                  </a:lnTo>
                  <a:lnTo>
                    <a:pt x="174413" y="172654"/>
                  </a:lnTo>
                  <a:lnTo>
                    <a:pt x="143344" y="205853"/>
                  </a:lnTo>
                  <a:lnTo>
                    <a:pt x="114894" y="241341"/>
                  </a:lnTo>
                  <a:lnTo>
                    <a:pt x="89217" y="278967"/>
                  </a:lnTo>
                  <a:lnTo>
                    <a:pt x="66467" y="318580"/>
                  </a:lnTo>
                  <a:lnTo>
                    <a:pt x="46796" y="360028"/>
                  </a:lnTo>
                  <a:lnTo>
                    <a:pt x="30358" y="403160"/>
                  </a:lnTo>
                  <a:lnTo>
                    <a:pt x="17306" y="447822"/>
                  </a:lnTo>
                  <a:lnTo>
                    <a:pt x="7793" y="493865"/>
                  </a:lnTo>
                  <a:lnTo>
                    <a:pt x="1974" y="541136"/>
                  </a:lnTo>
                  <a:lnTo>
                    <a:pt x="0" y="589483"/>
                  </a:lnTo>
                  <a:lnTo>
                    <a:pt x="1974" y="637828"/>
                  </a:lnTo>
                  <a:lnTo>
                    <a:pt x="7793" y="685097"/>
                  </a:lnTo>
                  <a:lnTo>
                    <a:pt x="17306" y="731139"/>
                  </a:lnTo>
                  <a:lnTo>
                    <a:pt x="30358" y="775801"/>
                  </a:lnTo>
                  <a:lnTo>
                    <a:pt x="46796" y="818932"/>
                  </a:lnTo>
                  <a:lnTo>
                    <a:pt x="66467" y="860379"/>
                  </a:lnTo>
                  <a:lnTo>
                    <a:pt x="89217" y="899993"/>
                  </a:lnTo>
                  <a:lnTo>
                    <a:pt x="114894" y="937619"/>
                  </a:lnTo>
                  <a:lnTo>
                    <a:pt x="143344" y="973108"/>
                  </a:lnTo>
                  <a:lnTo>
                    <a:pt x="174413" y="1006306"/>
                  </a:lnTo>
                  <a:lnTo>
                    <a:pt x="207949" y="1037063"/>
                  </a:lnTo>
                  <a:lnTo>
                    <a:pt x="243799" y="1065227"/>
                  </a:lnTo>
                  <a:lnTo>
                    <a:pt x="281808" y="1090645"/>
                  </a:lnTo>
                  <a:lnTo>
                    <a:pt x="321824" y="1113167"/>
                  </a:lnTo>
                  <a:lnTo>
                    <a:pt x="363693" y="1132640"/>
                  </a:lnTo>
                  <a:lnTo>
                    <a:pt x="407263" y="1148913"/>
                  </a:lnTo>
                  <a:lnTo>
                    <a:pt x="452379" y="1161833"/>
                  </a:lnTo>
                  <a:lnTo>
                    <a:pt x="498889" y="1171250"/>
                  </a:lnTo>
                  <a:lnTo>
                    <a:pt x="546640" y="1177012"/>
                  </a:lnTo>
                  <a:lnTo>
                    <a:pt x="595477" y="1178966"/>
                  </a:lnTo>
                  <a:lnTo>
                    <a:pt x="644316" y="1177012"/>
                  </a:lnTo>
                  <a:lnTo>
                    <a:pt x="692068" y="1171250"/>
                  </a:lnTo>
                  <a:lnTo>
                    <a:pt x="738580" y="1161833"/>
                  </a:lnTo>
                  <a:lnTo>
                    <a:pt x="783698" y="1148913"/>
                  </a:lnTo>
                  <a:lnTo>
                    <a:pt x="827268" y="1132640"/>
                  </a:lnTo>
                  <a:lnTo>
                    <a:pt x="869139" y="1113167"/>
                  </a:lnTo>
                  <a:lnTo>
                    <a:pt x="909156" y="1090645"/>
                  </a:lnTo>
                  <a:lnTo>
                    <a:pt x="947166" y="1065227"/>
                  </a:lnTo>
                  <a:lnTo>
                    <a:pt x="983015" y="1037063"/>
                  </a:lnTo>
                  <a:lnTo>
                    <a:pt x="1016552" y="1006306"/>
                  </a:lnTo>
                  <a:lnTo>
                    <a:pt x="1047622" y="973108"/>
                  </a:lnTo>
                  <a:lnTo>
                    <a:pt x="1076072" y="937619"/>
                  </a:lnTo>
                  <a:lnTo>
                    <a:pt x="1101749" y="899993"/>
                  </a:lnTo>
                  <a:lnTo>
                    <a:pt x="1124500" y="860379"/>
                  </a:lnTo>
                  <a:lnTo>
                    <a:pt x="1144171" y="818932"/>
                  </a:lnTo>
                  <a:lnTo>
                    <a:pt x="1160609" y="775801"/>
                  </a:lnTo>
                  <a:lnTo>
                    <a:pt x="1173661" y="731139"/>
                  </a:lnTo>
                  <a:lnTo>
                    <a:pt x="1183173" y="685097"/>
                  </a:lnTo>
                  <a:lnTo>
                    <a:pt x="1188993" y="637828"/>
                  </a:lnTo>
                  <a:lnTo>
                    <a:pt x="1190967" y="589483"/>
                  </a:lnTo>
                  <a:lnTo>
                    <a:pt x="1188993" y="541136"/>
                  </a:lnTo>
                  <a:lnTo>
                    <a:pt x="1183173" y="493865"/>
                  </a:lnTo>
                  <a:lnTo>
                    <a:pt x="1173661" y="447822"/>
                  </a:lnTo>
                  <a:lnTo>
                    <a:pt x="1160609" y="403160"/>
                  </a:lnTo>
                  <a:lnTo>
                    <a:pt x="1144171" y="360028"/>
                  </a:lnTo>
                  <a:lnTo>
                    <a:pt x="1124500" y="318580"/>
                  </a:lnTo>
                  <a:lnTo>
                    <a:pt x="1101749" y="278967"/>
                  </a:lnTo>
                  <a:lnTo>
                    <a:pt x="1076072" y="241341"/>
                  </a:lnTo>
                  <a:lnTo>
                    <a:pt x="1047622" y="205853"/>
                  </a:lnTo>
                  <a:lnTo>
                    <a:pt x="1016552" y="172654"/>
                  </a:lnTo>
                  <a:lnTo>
                    <a:pt x="983015" y="141898"/>
                  </a:lnTo>
                  <a:lnTo>
                    <a:pt x="947166" y="113735"/>
                  </a:lnTo>
                  <a:lnTo>
                    <a:pt x="909156" y="88317"/>
                  </a:lnTo>
                  <a:lnTo>
                    <a:pt x="869139" y="65796"/>
                  </a:lnTo>
                  <a:lnTo>
                    <a:pt x="827268" y="46324"/>
                  </a:lnTo>
                  <a:lnTo>
                    <a:pt x="783698" y="30052"/>
                  </a:lnTo>
                  <a:lnTo>
                    <a:pt x="738580" y="17131"/>
                  </a:lnTo>
                  <a:lnTo>
                    <a:pt x="692068" y="7715"/>
                  </a:lnTo>
                  <a:lnTo>
                    <a:pt x="644316" y="1954"/>
                  </a:lnTo>
                  <a:lnTo>
                    <a:pt x="5954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270"/>
            </a:p>
          </p:txBody>
        </p:sp>
        <p:pic>
          <p:nvPicPr>
            <p:cNvPr id="23" name="bg 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2017572" y="528879"/>
              <a:ext cx="1421663" cy="1407337"/>
            </a:xfrm>
            <a:prstGeom prst="rect">
              <a:avLst/>
            </a:prstGeom>
          </p:spPr>
        </p:pic>
      </p:grpSp>
      <p:pic>
        <p:nvPicPr>
          <p:cNvPr id="3" name="Resim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8" y="433734"/>
            <a:ext cx="4528742" cy="4694092"/>
          </a:xfrm>
          <a:prstGeom prst="rect">
            <a:avLst/>
          </a:prstGeom>
        </p:spPr>
      </p:pic>
      <p:sp>
        <p:nvSpPr>
          <p:cNvPr id="4" name="Metin kutusu 3"/>
          <p:cNvSpPr txBox="1"/>
          <p:nvPr userDrawn="1"/>
        </p:nvSpPr>
        <p:spPr>
          <a:xfrm>
            <a:off x="8140700" y="740390"/>
            <a:ext cx="16165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72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 Bilimsel Etkinlikler Haftası - 2024</a:t>
            </a:r>
            <a:endParaRPr lang="tr-TR" sz="7200" b="1" dirty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 userDrawn="1"/>
        </p:nvSpPr>
        <p:spPr>
          <a:xfrm>
            <a:off x="8140700" y="645319"/>
            <a:ext cx="16165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6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72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MTA Bilimsel Etkinlikler Haftası - 2024</a:t>
            </a:r>
            <a:endParaRPr lang="tr-TR" sz="7200" b="1" dirty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9"/>
          <p:cNvSpPr txBox="1">
            <a:spLocks/>
          </p:cNvSpPr>
          <p:nvPr/>
        </p:nvSpPr>
        <p:spPr>
          <a:xfrm>
            <a:off x="2959100" y="2093119"/>
            <a:ext cx="23138447" cy="1920786"/>
          </a:xfrm>
          <a:prstGeom prst="rect">
            <a:avLst/>
          </a:prstGeom>
        </p:spPr>
        <p:txBody>
          <a:bodyPr lIns="90224" tIns="45112" rIns="90224" bIns="45112">
            <a:noAutofit/>
          </a:bodyPr>
          <a:lstStyle/>
          <a:p>
            <a:pPr marL="930520" indent="-930520" algn="ctr" defTabSz="5359527">
              <a:spcBef>
                <a:spcPct val="20000"/>
              </a:spcBef>
              <a:defRPr/>
            </a:pPr>
            <a:r>
              <a:rPr lang="tr-TR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BAŞLIK</a:t>
            </a:r>
          </a:p>
          <a:p>
            <a:pPr marL="930520" indent="-930520" algn="ctr" defTabSz="5359527">
              <a:spcBef>
                <a:spcPct val="20000"/>
              </a:spcBef>
              <a:defRPr/>
            </a:pPr>
            <a:endParaRPr lang="tr-TR" sz="6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260989" y="3981445"/>
            <a:ext cx="2534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0520" indent="-930520" algn="ctr" defTabSz="5359527">
              <a:spcBef>
                <a:spcPct val="20000"/>
              </a:spcBef>
              <a:defRPr/>
            </a:pPr>
            <a:r>
              <a:rPr lang="tr-TR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İsimler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3</Words>
  <Application>Microsoft Office PowerPoint</Application>
  <PresentationFormat>Özel</PresentationFormat>
  <Paragraphs>3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Calibri</vt:lpstr>
      <vt:lpstr>Times New Roman</vt:lpstr>
      <vt:lpstr>Office Theme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 3a</dc:title>
  <dc:creator>Doc. Dr. Sule GURBOGA(Redaksiyon Kurulu Başkanı)</dc:creator>
  <cp:lastModifiedBy>Doc. Dr. Sule GURBOGA(Redaksiyon Kurulu Başkanı)</cp:lastModifiedBy>
  <cp:revision>12</cp:revision>
  <dcterms:created xsi:type="dcterms:W3CDTF">2022-12-27T13:37:16Z</dcterms:created>
  <dcterms:modified xsi:type="dcterms:W3CDTF">2023-12-01T08:16:12Z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2022-12-27T00:00:00Z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2022-12-27T00:00:00Z</vt:filetime>
  </property>
</Properties>
</file>